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5389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7636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329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67582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9488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712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218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804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3838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2906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0883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09A12-3A8A-4709-9471-D367C56DCF7C}" type="datetimeFigureOut">
              <a:rPr lang="nl-BE" smtClean="0"/>
              <a:t>7/04/2013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C4912-39ED-40F0-AD61-5046533D6FD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569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20"/>
          <a:stretch/>
        </p:blipFill>
        <p:spPr bwMode="auto">
          <a:xfrm>
            <a:off x="-48166" y="273937"/>
            <a:ext cx="9144000" cy="602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IJL-RECHTS 3"/>
          <p:cNvSpPr/>
          <p:nvPr/>
        </p:nvSpPr>
        <p:spPr>
          <a:xfrm rot="16200000">
            <a:off x="467544" y="2068310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Tekstvak 4"/>
          <p:cNvSpPr txBox="1"/>
          <p:nvPr/>
        </p:nvSpPr>
        <p:spPr>
          <a:xfrm>
            <a:off x="827582" y="2236539"/>
            <a:ext cx="1205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Contact op</a:t>
            </a:r>
            <a:endParaRPr lang="nl-BE" dirty="0"/>
          </a:p>
        </p:txBody>
      </p:sp>
      <p:sp>
        <p:nvSpPr>
          <p:cNvPr id="7" name="PIJL-RECHTS 6"/>
          <p:cNvSpPr/>
          <p:nvPr/>
        </p:nvSpPr>
        <p:spPr>
          <a:xfrm rot="16200000">
            <a:off x="1214385" y="1860670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Tekstvak 5"/>
          <p:cNvSpPr txBox="1"/>
          <p:nvPr/>
        </p:nvSpPr>
        <p:spPr>
          <a:xfrm>
            <a:off x="1648138" y="1820020"/>
            <a:ext cx="86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Starten</a:t>
            </a:r>
            <a:endParaRPr lang="nl-BE" dirty="0"/>
          </a:p>
        </p:txBody>
      </p:sp>
      <p:sp>
        <p:nvSpPr>
          <p:cNvPr id="9" name="PIJL-RECHTS 8"/>
          <p:cNvSpPr/>
          <p:nvPr/>
        </p:nvSpPr>
        <p:spPr>
          <a:xfrm rot="16200000">
            <a:off x="4307810" y="2077941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Tekstvak 7"/>
          <p:cNvSpPr txBox="1"/>
          <p:nvPr/>
        </p:nvSpPr>
        <p:spPr>
          <a:xfrm>
            <a:off x="4827743" y="2227264"/>
            <a:ext cx="2410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22 seconden na contact</a:t>
            </a:r>
            <a:endParaRPr lang="nl-BE" dirty="0"/>
          </a:p>
        </p:txBody>
      </p:sp>
      <p:sp>
        <p:nvSpPr>
          <p:cNvPr id="10" name="Tekstvak 9"/>
          <p:cNvSpPr txBox="1"/>
          <p:nvPr/>
        </p:nvSpPr>
        <p:spPr>
          <a:xfrm>
            <a:off x="342847" y="1092090"/>
            <a:ext cx="19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 smtClean="0">
                <a:solidFill>
                  <a:schemeClr val="tx2">
                    <a:lumMod val="75000"/>
                  </a:schemeClr>
                </a:solidFill>
              </a:rPr>
              <a:t>Spanning op kaars</a:t>
            </a:r>
            <a:endParaRPr lang="nl-B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455043" y="2685497"/>
            <a:ext cx="195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 smtClean="0">
                <a:solidFill>
                  <a:srgbClr val="FF0000"/>
                </a:solidFill>
              </a:rPr>
              <a:t>Stroom door kaars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55043" y="4562547"/>
            <a:ext cx="1503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dirty="0" smtClean="0">
                <a:solidFill>
                  <a:schemeClr val="accent3">
                    <a:lumMod val="50000"/>
                  </a:schemeClr>
                </a:solidFill>
              </a:rPr>
              <a:t>Accuspanning</a:t>
            </a:r>
            <a:endParaRPr lang="nl-BE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62"/>
          <a:stretch/>
        </p:blipFill>
        <p:spPr bwMode="auto">
          <a:xfrm>
            <a:off x="0" y="0"/>
            <a:ext cx="11103429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7022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</Words>
  <Application>Microsoft Office PowerPoint</Application>
  <PresentationFormat>Diavoorstelling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moto medic</dc:creator>
  <cp:lastModifiedBy>moto medic</cp:lastModifiedBy>
  <cp:revision>2</cp:revision>
  <dcterms:created xsi:type="dcterms:W3CDTF">2013-04-07T17:23:28Z</dcterms:created>
  <dcterms:modified xsi:type="dcterms:W3CDTF">2013-04-07T17:35:00Z</dcterms:modified>
</cp:coreProperties>
</file>